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7772400" cx="10058400"/>
  <p:notesSz cx="6858000" cy="9144000"/>
  <p:embeddedFontLst>
    <p:embeddedFont>
      <p:font typeface="Helvetica Neue"/>
      <p:bold r:id="rId7"/>
      <p:boldItalic r:id="rId8"/>
    </p:embeddedFont>
    <p:embeddedFont>
      <p:font typeface="Oswald"/>
      <p:regular r:id="rId9"/>
      <p:bold r:id="rId10"/>
    </p:embeddedFont>
    <p:embeddedFont>
      <p:font typeface="Helvetica Neue Light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5" roundtripDataSignature="AMtx7mh21d4k0X/XPhen59SGgNgw068vb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Light-regular.fntdata"/><Relationship Id="rId10" Type="http://schemas.openxmlformats.org/officeDocument/2006/relationships/font" Target="fonts/Oswald-bold.fntdata"/><Relationship Id="rId13" Type="http://schemas.openxmlformats.org/officeDocument/2006/relationships/font" Target="fonts/HelveticaNeueLight-italic.fntdata"/><Relationship Id="rId12" Type="http://schemas.openxmlformats.org/officeDocument/2006/relationships/font" Target="fonts/HelveticaNeueLight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Oswald-regular.fntdata"/><Relationship Id="rId15" Type="http://customschemas.google.com/relationships/presentationmetadata" Target="metadata"/><Relationship Id="rId14" Type="http://schemas.openxmlformats.org/officeDocument/2006/relationships/font" Target="fonts/HelveticaNeueLight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HelveticaNeue-bold.fntdata"/><Relationship Id="rId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08000" y="441526"/>
            <a:ext cx="9886053" cy="6889348"/>
          </a:xfrm>
          <a:custGeom>
            <a:rect b="b" l="l" r="r" t="t"/>
            <a:pathLst>
              <a:path extrusionOk="0" h="30460007" w="43709397">
                <a:moveTo>
                  <a:pt x="43709397" y="279400"/>
                </a:moveTo>
                <a:lnTo>
                  <a:pt x="43709397" y="0"/>
                </a:lnTo>
                <a:lnTo>
                  <a:pt x="0" y="0"/>
                </a:lnTo>
                <a:lnTo>
                  <a:pt x="0" y="30460007"/>
                </a:lnTo>
                <a:lnTo>
                  <a:pt x="43709397" y="30460007"/>
                </a:lnTo>
                <a:lnTo>
                  <a:pt x="43709397" y="279400"/>
                </a:lnTo>
                <a:close/>
                <a:moveTo>
                  <a:pt x="43630658" y="279400"/>
                </a:moveTo>
                <a:lnTo>
                  <a:pt x="43630658" y="30381268"/>
                </a:lnTo>
                <a:lnTo>
                  <a:pt x="78740" y="30381268"/>
                </a:lnTo>
                <a:lnTo>
                  <a:pt x="78740" y="78740"/>
                </a:lnTo>
                <a:lnTo>
                  <a:pt x="43630658" y="78740"/>
                </a:lnTo>
                <a:lnTo>
                  <a:pt x="43630658" y="279400"/>
                </a:lnTo>
                <a:close/>
              </a:path>
            </a:pathLst>
          </a:custGeom>
          <a:solidFill>
            <a:srgbClr val="E05E3C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1847606" y="2923750"/>
            <a:ext cx="6363188" cy="6473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3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762">
                <a:solidFill>
                  <a:srgbClr val="54545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</a:t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216267" y="566736"/>
            <a:ext cx="9626841" cy="6638927"/>
          </a:xfrm>
          <a:custGeom>
            <a:rect b="b" l="l" r="r" t="t"/>
            <a:pathLst>
              <a:path extrusionOk="0" h="8651618" w="12545361">
                <a:moveTo>
                  <a:pt x="60960" y="482600"/>
                </a:moveTo>
                <a:cubicBezTo>
                  <a:pt x="289560" y="476250"/>
                  <a:pt x="474980" y="290830"/>
                  <a:pt x="481330" y="60960"/>
                </a:cubicBezTo>
                <a:lnTo>
                  <a:pt x="1273376" y="60960"/>
                </a:lnTo>
                <a:lnTo>
                  <a:pt x="1273376" y="0"/>
                </a:lnTo>
                <a:lnTo>
                  <a:pt x="417830" y="0"/>
                </a:lnTo>
                <a:lnTo>
                  <a:pt x="419100" y="31750"/>
                </a:lnTo>
                <a:lnTo>
                  <a:pt x="419100" y="49530"/>
                </a:lnTo>
                <a:cubicBezTo>
                  <a:pt x="419100" y="254000"/>
                  <a:pt x="252730" y="421640"/>
                  <a:pt x="46990" y="421640"/>
                </a:cubicBezTo>
                <a:lnTo>
                  <a:pt x="30480" y="421640"/>
                </a:lnTo>
                <a:lnTo>
                  <a:pt x="0" y="420370"/>
                </a:lnTo>
                <a:lnTo>
                  <a:pt x="0" y="814705"/>
                </a:lnTo>
                <a:lnTo>
                  <a:pt x="60960" y="814705"/>
                </a:lnTo>
                <a:lnTo>
                  <a:pt x="60960" y="482600"/>
                </a:lnTo>
                <a:close/>
                <a:moveTo>
                  <a:pt x="196850" y="599440"/>
                </a:moveTo>
                <a:cubicBezTo>
                  <a:pt x="392430" y="546100"/>
                  <a:pt x="546100" y="393700"/>
                  <a:pt x="598170" y="196850"/>
                </a:cubicBezTo>
                <a:lnTo>
                  <a:pt x="1273376" y="196850"/>
                </a:lnTo>
                <a:lnTo>
                  <a:pt x="1273376" y="181610"/>
                </a:lnTo>
                <a:lnTo>
                  <a:pt x="585470" y="181610"/>
                </a:lnTo>
                <a:lnTo>
                  <a:pt x="584200" y="187960"/>
                </a:lnTo>
                <a:cubicBezTo>
                  <a:pt x="534670" y="383540"/>
                  <a:pt x="382270" y="535940"/>
                  <a:pt x="186690" y="586740"/>
                </a:cubicBezTo>
                <a:lnTo>
                  <a:pt x="180340" y="588010"/>
                </a:lnTo>
                <a:lnTo>
                  <a:pt x="180340" y="814705"/>
                </a:lnTo>
                <a:lnTo>
                  <a:pt x="195580" y="814705"/>
                </a:lnTo>
                <a:lnTo>
                  <a:pt x="196850" y="599440"/>
                </a:lnTo>
                <a:close/>
                <a:moveTo>
                  <a:pt x="0" y="814705"/>
                </a:moveTo>
                <a:lnTo>
                  <a:pt x="60960" y="814705"/>
                </a:lnTo>
                <a:lnTo>
                  <a:pt x="60960" y="7787021"/>
                </a:lnTo>
                <a:lnTo>
                  <a:pt x="0" y="7787021"/>
                </a:lnTo>
                <a:lnTo>
                  <a:pt x="0" y="814705"/>
                </a:lnTo>
                <a:close/>
                <a:moveTo>
                  <a:pt x="181610" y="814705"/>
                </a:moveTo>
                <a:lnTo>
                  <a:pt x="196850" y="814705"/>
                </a:lnTo>
                <a:lnTo>
                  <a:pt x="196850" y="7787021"/>
                </a:lnTo>
                <a:lnTo>
                  <a:pt x="181610" y="7787021"/>
                </a:lnTo>
                <a:lnTo>
                  <a:pt x="181610" y="814705"/>
                </a:lnTo>
                <a:close/>
                <a:moveTo>
                  <a:pt x="1273376" y="8590659"/>
                </a:moveTo>
                <a:lnTo>
                  <a:pt x="11371666" y="8590659"/>
                </a:lnTo>
                <a:lnTo>
                  <a:pt x="11371666" y="8651618"/>
                </a:lnTo>
                <a:lnTo>
                  <a:pt x="1273376" y="8651618"/>
                </a:lnTo>
                <a:lnTo>
                  <a:pt x="1273376" y="8590659"/>
                </a:lnTo>
                <a:close/>
                <a:moveTo>
                  <a:pt x="1273376" y="8454768"/>
                </a:moveTo>
                <a:lnTo>
                  <a:pt x="11371666" y="8454768"/>
                </a:lnTo>
                <a:lnTo>
                  <a:pt x="11371666" y="8470009"/>
                </a:lnTo>
                <a:lnTo>
                  <a:pt x="1273376" y="8470009"/>
                </a:lnTo>
                <a:lnTo>
                  <a:pt x="1273376" y="8454768"/>
                </a:lnTo>
                <a:close/>
                <a:moveTo>
                  <a:pt x="481330" y="8590659"/>
                </a:moveTo>
                <a:cubicBezTo>
                  <a:pt x="480060" y="8356979"/>
                  <a:pt x="293370" y="8167749"/>
                  <a:pt x="60960" y="8160129"/>
                </a:cubicBezTo>
                <a:lnTo>
                  <a:pt x="60960" y="7785177"/>
                </a:lnTo>
                <a:lnTo>
                  <a:pt x="0" y="7785177"/>
                </a:lnTo>
                <a:lnTo>
                  <a:pt x="0" y="8222359"/>
                </a:lnTo>
                <a:lnTo>
                  <a:pt x="35560" y="8221089"/>
                </a:lnTo>
                <a:lnTo>
                  <a:pt x="49530" y="8221089"/>
                </a:lnTo>
                <a:cubicBezTo>
                  <a:pt x="254000" y="8221089"/>
                  <a:pt x="421640" y="8387459"/>
                  <a:pt x="421640" y="8593199"/>
                </a:cubicBezTo>
                <a:cubicBezTo>
                  <a:pt x="421640" y="8600818"/>
                  <a:pt x="421640" y="8608439"/>
                  <a:pt x="420370" y="8618599"/>
                </a:cubicBezTo>
                <a:lnTo>
                  <a:pt x="417830" y="8651618"/>
                </a:lnTo>
                <a:lnTo>
                  <a:pt x="1278799" y="8651618"/>
                </a:lnTo>
                <a:lnTo>
                  <a:pt x="1278799" y="8590659"/>
                </a:lnTo>
                <a:lnTo>
                  <a:pt x="481330" y="8590659"/>
                </a:lnTo>
                <a:close/>
                <a:moveTo>
                  <a:pt x="600710" y="8454768"/>
                </a:moveTo>
                <a:cubicBezTo>
                  <a:pt x="549910" y="8255379"/>
                  <a:pt x="397510" y="8097899"/>
                  <a:pt x="198120" y="8044559"/>
                </a:cubicBezTo>
                <a:lnTo>
                  <a:pt x="198120" y="7787021"/>
                </a:lnTo>
                <a:lnTo>
                  <a:pt x="182880" y="7787021"/>
                </a:lnTo>
                <a:lnTo>
                  <a:pt x="182880" y="8057259"/>
                </a:lnTo>
                <a:lnTo>
                  <a:pt x="189230" y="8058529"/>
                </a:lnTo>
                <a:cubicBezTo>
                  <a:pt x="387350" y="8110599"/>
                  <a:pt x="541020" y="8265539"/>
                  <a:pt x="588010" y="8464929"/>
                </a:cubicBezTo>
                <a:lnTo>
                  <a:pt x="589280" y="8471279"/>
                </a:lnTo>
                <a:lnTo>
                  <a:pt x="1278799" y="8471279"/>
                </a:lnTo>
                <a:lnTo>
                  <a:pt x="1278799" y="8456039"/>
                </a:lnTo>
                <a:lnTo>
                  <a:pt x="600710" y="8454768"/>
                </a:lnTo>
                <a:close/>
                <a:moveTo>
                  <a:pt x="12483131" y="8160129"/>
                </a:moveTo>
                <a:cubicBezTo>
                  <a:pt x="12248181" y="8163939"/>
                  <a:pt x="12057681" y="8354439"/>
                  <a:pt x="12056411" y="8590659"/>
                </a:cubicBezTo>
                <a:lnTo>
                  <a:pt x="11366243" y="8590659"/>
                </a:lnTo>
                <a:lnTo>
                  <a:pt x="11366243" y="8651618"/>
                </a:lnTo>
                <a:lnTo>
                  <a:pt x="12121181" y="8651618"/>
                </a:lnTo>
                <a:lnTo>
                  <a:pt x="12118641" y="8618599"/>
                </a:lnTo>
                <a:cubicBezTo>
                  <a:pt x="12117371" y="8608439"/>
                  <a:pt x="12117371" y="8599549"/>
                  <a:pt x="12117371" y="8593199"/>
                </a:cubicBezTo>
                <a:cubicBezTo>
                  <a:pt x="12117371" y="8388729"/>
                  <a:pt x="12283741" y="8221089"/>
                  <a:pt x="12489481" y="8221089"/>
                </a:cubicBezTo>
                <a:cubicBezTo>
                  <a:pt x="12497101" y="8221089"/>
                  <a:pt x="12504721" y="8221089"/>
                  <a:pt x="12512341" y="8222359"/>
                </a:cubicBezTo>
                <a:lnTo>
                  <a:pt x="12545361" y="8224899"/>
                </a:lnTo>
                <a:lnTo>
                  <a:pt x="12545361" y="7787021"/>
                </a:lnTo>
                <a:lnTo>
                  <a:pt x="12484401" y="7787021"/>
                </a:lnTo>
                <a:lnTo>
                  <a:pt x="12483131" y="8160129"/>
                </a:lnTo>
                <a:close/>
                <a:moveTo>
                  <a:pt x="12347241" y="8042018"/>
                </a:moveTo>
                <a:cubicBezTo>
                  <a:pt x="12147851" y="8094089"/>
                  <a:pt x="11987831" y="8254109"/>
                  <a:pt x="11938301" y="8453499"/>
                </a:cubicBezTo>
                <a:lnTo>
                  <a:pt x="11371666" y="8453499"/>
                </a:lnTo>
                <a:lnTo>
                  <a:pt x="11371666" y="8468739"/>
                </a:lnTo>
                <a:lnTo>
                  <a:pt x="11951001" y="8468739"/>
                </a:lnTo>
                <a:lnTo>
                  <a:pt x="11952271" y="8462389"/>
                </a:lnTo>
                <a:cubicBezTo>
                  <a:pt x="12000531" y="8262999"/>
                  <a:pt x="12159281" y="8102979"/>
                  <a:pt x="12357401" y="8054719"/>
                </a:cubicBezTo>
                <a:lnTo>
                  <a:pt x="12363751" y="8053449"/>
                </a:lnTo>
                <a:lnTo>
                  <a:pt x="12363751" y="7783332"/>
                </a:lnTo>
                <a:lnTo>
                  <a:pt x="12348511" y="7783332"/>
                </a:lnTo>
                <a:lnTo>
                  <a:pt x="12347241" y="8042019"/>
                </a:lnTo>
                <a:close/>
                <a:moveTo>
                  <a:pt x="12483131" y="814705"/>
                </a:moveTo>
                <a:lnTo>
                  <a:pt x="12544091" y="814705"/>
                </a:lnTo>
                <a:lnTo>
                  <a:pt x="12544091" y="7787022"/>
                </a:lnTo>
                <a:lnTo>
                  <a:pt x="12483131" y="7787022"/>
                </a:lnTo>
                <a:lnTo>
                  <a:pt x="12483131" y="814705"/>
                </a:lnTo>
                <a:close/>
                <a:moveTo>
                  <a:pt x="12347241" y="814705"/>
                </a:moveTo>
                <a:lnTo>
                  <a:pt x="12362481" y="814705"/>
                </a:lnTo>
                <a:lnTo>
                  <a:pt x="12362481" y="7787022"/>
                </a:lnTo>
                <a:lnTo>
                  <a:pt x="12347241" y="7787022"/>
                </a:lnTo>
                <a:lnTo>
                  <a:pt x="12347241" y="814705"/>
                </a:lnTo>
                <a:close/>
                <a:moveTo>
                  <a:pt x="12056411" y="60960"/>
                </a:moveTo>
                <a:cubicBezTo>
                  <a:pt x="12062761" y="292100"/>
                  <a:pt x="12250720" y="480060"/>
                  <a:pt x="12483131" y="482600"/>
                </a:cubicBezTo>
                <a:lnTo>
                  <a:pt x="12483131" y="812861"/>
                </a:lnTo>
                <a:lnTo>
                  <a:pt x="12544091" y="812861"/>
                </a:lnTo>
                <a:lnTo>
                  <a:pt x="12544091" y="419100"/>
                </a:lnTo>
                <a:lnTo>
                  <a:pt x="12511070" y="421640"/>
                </a:lnTo>
                <a:cubicBezTo>
                  <a:pt x="12503451" y="421640"/>
                  <a:pt x="12495831" y="422910"/>
                  <a:pt x="12488211" y="422910"/>
                </a:cubicBezTo>
                <a:cubicBezTo>
                  <a:pt x="12283741" y="422910"/>
                  <a:pt x="12116101" y="256540"/>
                  <a:pt x="12116101" y="50800"/>
                </a:cubicBezTo>
                <a:lnTo>
                  <a:pt x="12116101" y="33020"/>
                </a:lnTo>
                <a:lnTo>
                  <a:pt x="12117370" y="1270"/>
                </a:lnTo>
                <a:lnTo>
                  <a:pt x="11355396" y="1270"/>
                </a:lnTo>
                <a:lnTo>
                  <a:pt x="11355396" y="62230"/>
                </a:lnTo>
                <a:lnTo>
                  <a:pt x="12056411" y="60960"/>
                </a:lnTo>
                <a:close/>
                <a:moveTo>
                  <a:pt x="11939570" y="196850"/>
                </a:moveTo>
                <a:cubicBezTo>
                  <a:pt x="11992911" y="394970"/>
                  <a:pt x="12147851" y="549910"/>
                  <a:pt x="12347241" y="600710"/>
                </a:cubicBezTo>
                <a:lnTo>
                  <a:pt x="12347241" y="812861"/>
                </a:lnTo>
                <a:lnTo>
                  <a:pt x="12362481" y="812861"/>
                </a:lnTo>
                <a:lnTo>
                  <a:pt x="12362481" y="589280"/>
                </a:lnTo>
                <a:lnTo>
                  <a:pt x="12356131" y="588010"/>
                </a:lnTo>
                <a:cubicBezTo>
                  <a:pt x="12158011" y="539750"/>
                  <a:pt x="12003070" y="386080"/>
                  <a:pt x="11952270" y="187960"/>
                </a:cubicBezTo>
                <a:lnTo>
                  <a:pt x="11951001" y="181610"/>
                </a:lnTo>
                <a:lnTo>
                  <a:pt x="11366242" y="181610"/>
                </a:lnTo>
                <a:lnTo>
                  <a:pt x="11366242" y="196850"/>
                </a:lnTo>
                <a:lnTo>
                  <a:pt x="11939570" y="196850"/>
                </a:lnTo>
                <a:close/>
                <a:moveTo>
                  <a:pt x="1273376" y="0"/>
                </a:moveTo>
                <a:lnTo>
                  <a:pt x="11371666" y="0"/>
                </a:lnTo>
                <a:lnTo>
                  <a:pt x="11371666" y="60960"/>
                </a:lnTo>
                <a:lnTo>
                  <a:pt x="1273376" y="60960"/>
                </a:lnTo>
                <a:lnTo>
                  <a:pt x="1273376" y="0"/>
                </a:lnTo>
                <a:close/>
                <a:moveTo>
                  <a:pt x="1273376" y="181610"/>
                </a:moveTo>
                <a:lnTo>
                  <a:pt x="11371666" y="181610"/>
                </a:lnTo>
                <a:lnTo>
                  <a:pt x="11371666" y="196850"/>
                </a:lnTo>
                <a:lnTo>
                  <a:pt x="1273376" y="196850"/>
                </a:lnTo>
                <a:lnTo>
                  <a:pt x="1273376" y="181610"/>
                </a:lnTo>
                <a:close/>
              </a:path>
            </a:pathLst>
          </a:custGeom>
          <a:solidFill>
            <a:srgbClr val="439EB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1607820" y="6137207"/>
            <a:ext cx="2815828" cy="90183"/>
          </a:xfrm>
          <a:custGeom>
            <a:rect b="b" l="l" r="r" t="t"/>
            <a:pathLst>
              <a:path extrusionOk="0" h="440690" w="13759842">
                <a:moveTo>
                  <a:pt x="13721742" y="0"/>
                </a:moveTo>
                <a:cubicBezTo>
                  <a:pt x="13700151" y="0"/>
                  <a:pt x="13683642" y="16510"/>
                  <a:pt x="13683642" y="38100"/>
                </a:cubicBezTo>
                <a:lnTo>
                  <a:pt x="13683642" y="193040"/>
                </a:lnTo>
                <a:lnTo>
                  <a:pt x="76200" y="193040"/>
                </a:lnTo>
                <a:lnTo>
                  <a:pt x="76200" y="38100"/>
                </a:lnTo>
                <a:cubicBezTo>
                  <a:pt x="76200" y="16510"/>
                  <a:pt x="59690" y="0"/>
                  <a:pt x="38100" y="0"/>
                </a:cubicBezTo>
                <a:cubicBezTo>
                  <a:pt x="16510" y="0"/>
                  <a:pt x="0" y="16510"/>
                  <a:pt x="0" y="38100"/>
                </a:cubicBezTo>
                <a:lnTo>
                  <a:pt x="0" y="402590"/>
                </a:lnTo>
                <a:cubicBezTo>
                  <a:pt x="0" y="424180"/>
                  <a:pt x="16510" y="440690"/>
                  <a:pt x="38100" y="440690"/>
                </a:cubicBezTo>
                <a:cubicBezTo>
                  <a:pt x="59690" y="440690"/>
                  <a:pt x="76200" y="424180"/>
                  <a:pt x="76200" y="402590"/>
                </a:cubicBezTo>
                <a:lnTo>
                  <a:pt x="76200" y="269240"/>
                </a:lnTo>
                <a:lnTo>
                  <a:pt x="13683642" y="269240"/>
                </a:lnTo>
                <a:lnTo>
                  <a:pt x="13683642" y="402590"/>
                </a:lnTo>
                <a:cubicBezTo>
                  <a:pt x="13683642" y="424180"/>
                  <a:pt x="13700151" y="440690"/>
                  <a:pt x="13721742" y="440690"/>
                </a:cubicBezTo>
                <a:cubicBezTo>
                  <a:pt x="13743332" y="440690"/>
                  <a:pt x="13759842" y="424180"/>
                  <a:pt x="13759842" y="402590"/>
                </a:cubicBezTo>
                <a:lnTo>
                  <a:pt x="13759842" y="38100"/>
                </a:lnTo>
                <a:cubicBezTo>
                  <a:pt x="13759842" y="16510"/>
                  <a:pt x="13742062" y="0"/>
                  <a:pt x="13721742" y="0"/>
                </a:cubicBezTo>
                <a:close/>
              </a:path>
            </a:pathLst>
          </a:custGeom>
          <a:solidFill>
            <a:srgbClr val="5454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1607820" y="3570207"/>
            <a:ext cx="6842760" cy="67313"/>
          </a:xfrm>
          <a:custGeom>
            <a:rect b="b" l="l" r="r" t="t"/>
            <a:pathLst>
              <a:path extrusionOk="0" h="440690" w="44798754">
                <a:moveTo>
                  <a:pt x="44760654" y="0"/>
                </a:moveTo>
                <a:cubicBezTo>
                  <a:pt x="44739061" y="0"/>
                  <a:pt x="44722554" y="16510"/>
                  <a:pt x="44722554" y="38100"/>
                </a:cubicBezTo>
                <a:lnTo>
                  <a:pt x="44722554" y="193040"/>
                </a:lnTo>
                <a:lnTo>
                  <a:pt x="76200" y="193040"/>
                </a:lnTo>
                <a:lnTo>
                  <a:pt x="76200" y="38100"/>
                </a:lnTo>
                <a:cubicBezTo>
                  <a:pt x="76200" y="16510"/>
                  <a:pt x="59690" y="0"/>
                  <a:pt x="38100" y="0"/>
                </a:cubicBezTo>
                <a:cubicBezTo>
                  <a:pt x="16510" y="0"/>
                  <a:pt x="0" y="16510"/>
                  <a:pt x="0" y="38100"/>
                </a:cubicBezTo>
                <a:lnTo>
                  <a:pt x="0" y="402590"/>
                </a:lnTo>
                <a:cubicBezTo>
                  <a:pt x="0" y="424180"/>
                  <a:pt x="16510" y="440690"/>
                  <a:pt x="38100" y="440690"/>
                </a:cubicBezTo>
                <a:cubicBezTo>
                  <a:pt x="59690" y="440690"/>
                  <a:pt x="76200" y="424180"/>
                  <a:pt x="76200" y="402590"/>
                </a:cubicBezTo>
                <a:lnTo>
                  <a:pt x="76200" y="269240"/>
                </a:lnTo>
                <a:lnTo>
                  <a:pt x="44722554" y="269240"/>
                </a:lnTo>
                <a:lnTo>
                  <a:pt x="44722554" y="402590"/>
                </a:lnTo>
                <a:cubicBezTo>
                  <a:pt x="44722554" y="424180"/>
                  <a:pt x="44739061" y="440690"/>
                  <a:pt x="44760654" y="440690"/>
                </a:cubicBezTo>
                <a:cubicBezTo>
                  <a:pt x="44782243" y="440690"/>
                  <a:pt x="44798754" y="424180"/>
                  <a:pt x="44798754" y="402590"/>
                </a:cubicBezTo>
                <a:lnTo>
                  <a:pt x="44798754" y="38100"/>
                </a:lnTo>
                <a:cubicBezTo>
                  <a:pt x="44798754" y="16510"/>
                  <a:pt x="44780972" y="0"/>
                  <a:pt x="44760654" y="0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5680147" y="6165166"/>
            <a:ext cx="2889567" cy="92545"/>
          </a:xfrm>
          <a:custGeom>
            <a:rect b="b" l="l" r="r" t="t"/>
            <a:pathLst>
              <a:path extrusionOk="0" h="440690" w="13759842">
                <a:moveTo>
                  <a:pt x="13721742" y="0"/>
                </a:moveTo>
                <a:cubicBezTo>
                  <a:pt x="13700151" y="0"/>
                  <a:pt x="13683642" y="16510"/>
                  <a:pt x="13683642" y="38100"/>
                </a:cubicBezTo>
                <a:lnTo>
                  <a:pt x="13683642" y="193040"/>
                </a:lnTo>
                <a:lnTo>
                  <a:pt x="76200" y="193040"/>
                </a:lnTo>
                <a:lnTo>
                  <a:pt x="76200" y="38100"/>
                </a:lnTo>
                <a:cubicBezTo>
                  <a:pt x="76200" y="16510"/>
                  <a:pt x="59690" y="0"/>
                  <a:pt x="38100" y="0"/>
                </a:cubicBezTo>
                <a:cubicBezTo>
                  <a:pt x="16510" y="0"/>
                  <a:pt x="0" y="16510"/>
                  <a:pt x="0" y="38100"/>
                </a:cubicBezTo>
                <a:lnTo>
                  <a:pt x="0" y="402590"/>
                </a:lnTo>
                <a:cubicBezTo>
                  <a:pt x="0" y="424180"/>
                  <a:pt x="16510" y="440690"/>
                  <a:pt x="38100" y="440690"/>
                </a:cubicBezTo>
                <a:cubicBezTo>
                  <a:pt x="59690" y="440690"/>
                  <a:pt x="76200" y="424180"/>
                  <a:pt x="76200" y="402590"/>
                </a:cubicBezTo>
                <a:lnTo>
                  <a:pt x="76200" y="269240"/>
                </a:lnTo>
                <a:lnTo>
                  <a:pt x="13683642" y="269240"/>
                </a:lnTo>
                <a:lnTo>
                  <a:pt x="13683642" y="402590"/>
                </a:lnTo>
                <a:cubicBezTo>
                  <a:pt x="13683642" y="424180"/>
                  <a:pt x="13700151" y="440690"/>
                  <a:pt x="13721742" y="440690"/>
                </a:cubicBezTo>
                <a:cubicBezTo>
                  <a:pt x="13743332" y="440690"/>
                  <a:pt x="13759842" y="424180"/>
                  <a:pt x="13759842" y="402590"/>
                </a:cubicBezTo>
                <a:lnTo>
                  <a:pt x="13759842" y="38100"/>
                </a:lnTo>
                <a:cubicBezTo>
                  <a:pt x="13759842" y="16510"/>
                  <a:pt x="13742062" y="0"/>
                  <a:pt x="13721742" y="0"/>
                </a:cubicBezTo>
                <a:close/>
              </a:path>
            </a:pathLst>
          </a:custGeom>
          <a:solidFill>
            <a:srgbClr val="545454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4295139" y="4497118"/>
            <a:ext cx="1511776" cy="1331708"/>
          </a:xfrm>
          <a:custGeom>
            <a:rect b="b" l="l" r="r" t="t"/>
            <a:pathLst>
              <a:path extrusionOk="0" h="1331708" w="1511776">
                <a:moveTo>
                  <a:pt x="0" y="0"/>
                </a:moveTo>
                <a:lnTo>
                  <a:pt x="1511776" y="0"/>
                </a:lnTo>
                <a:lnTo>
                  <a:pt x="1511776" y="1331709"/>
                </a:lnTo>
                <a:lnTo>
                  <a:pt x="0" y="133170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383475" y="877797"/>
            <a:ext cx="9256938" cy="1201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66">
                <a:solidFill>
                  <a:srgbClr val="54545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Certificate</a:t>
            </a:r>
            <a:endParaRPr/>
          </a:p>
        </p:txBody>
      </p:sp>
      <p:sp>
        <p:nvSpPr>
          <p:cNvPr id="92" name="Google Shape;92;p1"/>
          <p:cNvSpPr txBox="1"/>
          <p:nvPr/>
        </p:nvSpPr>
        <p:spPr>
          <a:xfrm>
            <a:off x="711200" y="1916515"/>
            <a:ext cx="8636000" cy="6473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3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762">
                <a:solidFill>
                  <a:srgbClr val="54545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of Participation</a:t>
            </a:r>
            <a:endParaRPr/>
          </a:p>
        </p:txBody>
      </p:sp>
      <p:sp>
        <p:nvSpPr>
          <p:cNvPr id="93" name="Google Shape;93;p1"/>
          <p:cNvSpPr txBox="1"/>
          <p:nvPr/>
        </p:nvSpPr>
        <p:spPr>
          <a:xfrm>
            <a:off x="711200" y="3668773"/>
            <a:ext cx="8636000" cy="3332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3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81">
                <a:solidFill>
                  <a:srgbClr val="54545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Has successfully completed</a:t>
            </a:r>
            <a:r>
              <a:rPr b="1" lang="en-US" sz="1881">
                <a:solidFill>
                  <a:srgbClr val="54545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##</a:t>
            </a:r>
            <a:endParaRPr/>
          </a:p>
        </p:txBody>
      </p:sp>
      <p:sp>
        <p:nvSpPr>
          <p:cNvPr id="94" name="Google Shape;94;p1"/>
          <p:cNvSpPr txBox="1"/>
          <p:nvPr/>
        </p:nvSpPr>
        <p:spPr>
          <a:xfrm>
            <a:off x="711200" y="3954358"/>
            <a:ext cx="8636000" cy="33321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3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81">
                <a:solidFill>
                  <a:srgbClr val="545454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Volunteer Hours for the 2025-2026 School Year</a:t>
            </a:r>
            <a:endParaRPr/>
          </a:p>
        </p:txBody>
      </p:sp>
      <p:sp>
        <p:nvSpPr>
          <p:cNvPr id="95" name="Google Shape;95;p1"/>
          <p:cNvSpPr txBox="1"/>
          <p:nvPr/>
        </p:nvSpPr>
        <p:spPr>
          <a:xfrm>
            <a:off x="711200" y="2619801"/>
            <a:ext cx="8636000" cy="23085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11">
                <a:solidFill>
                  <a:srgbClr val="545454"/>
                </a:solidFill>
                <a:latin typeface="Oswald"/>
                <a:ea typeface="Oswald"/>
                <a:cs typeface="Oswald"/>
                <a:sym typeface="Oswald"/>
              </a:rPr>
              <a:t>THIS IS TO CERTIFY THAT</a:t>
            </a:r>
            <a:endParaRPr/>
          </a:p>
        </p:txBody>
      </p:sp>
      <p:sp>
        <p:nvSpPr>
          <p:cNvPr id="96" name="Google Shape;96;p1"/>
          <p:cNvSpPr txBox="1"/>
          <p:nvPr/>
        </p:nvSpPr>
        <p:spPr>
          <a:xfrm>
            <a:off x="1700707" y="6274316"/>
            <a:ext cx="2949288" cy="23085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11">
                <a:solidFill>
                  <a:srgbClr val="545454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JustServe Club President</a:t>
            </a:r>
            <a:endParaRPr/>
          </a:p>
        </p:txBody>
      </p:sp>
      <p:sp>
        <p:nvSpPr>
          <p:cNvPr id="97" name="Google Shape;97;p1"/>
          <p:cNvSpPr txBox="1"/>
          <p:nvPr/>
        </p:nvSpPr>
        <p:spPr>
          <a:xfrm>
            <a:off x="5758924" y="6310041"/>
            <a:ext cx="2815800" cy="18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3998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3">
                <a:solidFill>
                  <a:srgbClr val="545454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Date</a:t>
            </a:r>
            <a:endParaRPr/>
          </a:p>
        </p:txBody>
      </p:sp>
      <p:sp>
        <p:nvSpPr>
          <p:cNvPr id="98" name="Google Shape;98;p1"/>
          <p:cNvSpPr txBox="1"/>
          <p:nvPr/>
        </p:nvSpPr>
        <p:spPr>
          <a:xfrm>
            <a:off x="3936165" y="6698072"/>
            <a:ext cx="2474552" cy="1746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E05E3C"/>
                </a:solidFill>
                <a:latin typeface="Oswald"/>
                <a:ea typeface="Oswald"/>
                <a:cs typeface="Oswald"/>
                <a:sym typeface="Oswald"/>
              </a:rPr>
              <a:t>Building Unity Through Community Service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