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7556500" cx="10693400"/>
  <p:notesSz cx="6858000" cy="9144000"/>
  <p:embeddedFontLst>
    <p:embeddedFont>
      <p:font typeface="Raleway"/>
      <p:regular r:id="rId7"/>
      <p:bold r:id="rId8"/>
      <p:italic r:id="rId9"/>
      <p:boldItalic r:id="rId10"/>
    </p:embeddedFont>
    <p:embeddedFont>
      <p:font typeface="Pinyon Script"/>
      <p:regular r:id="rId11"/>
    </p:embeddedFont>
    <p:embeddedFont>
      <p:font typeface="Lora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16" roundtripDataSignature="AMtx7mhoVoQFxgCUxOMCpYGRjnFagJgaw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PinyonScript-regular.fntdata"/><Relationship Id="rId10" Type="http://schemas.openxmlformats.org/officeDocument/2006/relationships/font" Target="fonts/Raleway-boldItalic.fntdata"/><Relationship Id="rId13" Type="http://schemas.openxmlformats.org/officeDocument/2006/relationships/font" Target="fonts/Lora-bold.fntdata"/><Relationship Id="rId12" Type="http://schemas.openxmlformats.org/officeDocument/2006/relationships/font" Target="fonts/Lora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Raleway-italic.fntdata"/><Relationship Id="rId15" Type="http://schemas.openxmlformats.org/officeDocument/2006/relationships/font" Target="fonts/Lora-boldItalic.fntdata"/><Relationship Id="rId14" Type="http://schemas.openxmlformats.org/officeDocument/2006/relationships/font" Target="fonts/Lora-italic.fntdata"/><Relationship Id="rId16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Raleway-regular.fntdata"/><Relationship Id="rId8" Type="http://schemas.openxmlformats.org/officeDocument/2006/relationships/font" Target="fonts/Raleway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4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7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8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8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8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439EB8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"/>
          <p:cNvGrpSpPr/>
          <p:nvPr/>
        </p:nvGrpSpPr>
        <p:grpSpPr>
          <a:xfrm>
            <a:off x="379790" y="266821"/>
            <a:ext cx="9932419" cy="6840311"/>
            <a:chOff x="0" y="-66675"/>
            <a:chExt cx="3559555" cy="2451413"/>
          </a:xfrm>
        </p:grpSpPr>
        <p:sp>
          <p:nvSpPr>
            <p:cNvPr id="85" name="Google Shape;85;p1"/>
            <p:cNvSpPr/>
            <p:nvPr/>
          </p:nvSpPr>
          <p:spPr>
            <a:xfrm>
              <a:off x="0" y="0"/>
              <a:ext cx="3559555" cy="2384738"/>
            </a:xfrm>
            <a:custGeom>
              <a:rect b="b" l="l" r="r" t="t"/>
              <a:pathLst>
                <a:path extrusionOk="0" h="2384738" w="3559555">
                  <a:moveTo>
                    <a:pt x="0" y="0"/>
                  </a:moveTo>
                  <a:lnTo>
                    <a:pt x="3559555" y="0"/>
                  </a:lnTo>
                  <a:lnTo>
                    <a:pt x="3559555" y="2384738"/>
                  </a:lnTo>
                  <a:lnTo>
                    <a:pt x="0" y="2384738"/>
                  </a:lnTo>
                  <a:close/>
                </a:path>
              </a:pathLst>
            </a:custGeom>
            <a:solidFill>
              <a:srgbClr val="F9FD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86;p1"/>
            <p:cNvSpPr txBox="1"/>
            <p:nvPr/>
          </p:nvSpPr>
          <p:spPr>
            <a:xfrm>
              <a:off x="0" y="-66675"/>
              <a:ext cx="3559555" cy="245141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29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7" name="Google Shape;87;p1"/>
          <p:cNvGrpSpPr/>
          <p:nvPr/>
        </p:nvGrpSpPr>
        <p:grpSpPr>
          <a:xfrm>
            <a:off x="673641" y="569953"/>
            <a:ext cx="9344719" cy="6234047"/>
            <a:chOff x="0" y="-66675"/>
            <a:chExt cx="3348936" cy="2234142"/>
          </a:xfrm>
        </p:grpSpPr>
        <p:sp>
          <p:nvSpPr>
            <p:cNvPr id="88" name="Google Shape;88;p1"/>
            <p:cNvSpPr/>
            <p:nvPr/>
          </p:nvSpPr>
          <p:spPr>
            <a:xfrm>
              <a:off x="0" y="0"/>
              <a:ext cx="3348936" cy="2167467"/>
            </a:xfrm>
            <a:custGeom>
              <a:rect b="b" l="l" r="r" t="t"/>
              <a:pathLst>
                <a:path extrusionOk="0" h="2167467" w="3348936">
                  <a:moveTo>
                    <a:pt x="0" y="0"/>
                  </a:moveTo>
                  <a:lnTo>
                    <a:pt x="3348936" y="0"/>
                  </a:lnTo>
                  <a:lnTo>
                    <a:pt x="3348936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28575">
              <a:solidFill>
                <a:srgbClr val="1A3050">
                  <a:alpha val="60000"/>
                </a:srgbClr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" name="Google Shape;89;p1"/>
            <p:cNvSpPr txBox="1"/>
            <p:nvPr/>
          </p:nvSpPr>
          <p:spPr>
            <a:xfrm>
              <a:off x="0" y="-66675"/>
              <a:ext cx="3348936" cy="223414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29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0" name="Google Shape;90;p1"/>
          <p:cNvGrpSpPr/>
          <p:nvPr/>
        </p:nvGrpSpPr>
        <p:grpSpPr>
          <a:xfrm>
            <a:off x="1679325" y="700600"/>
            <a:ext cx="773569" cy="3514036"/>
            <a:chOff x="0" y="-66675"/>
            <a:chExt cx="1103522" cy="4229193"/>
          </a:xfrm>
        </p:grpSpPr>
        <p:sp>
          <p:nvSpPr>
            <p:cNvPr id="91" name="Google Shape;91;p1"/>
            <p:cNvSpPr/>
            <p:nvPr/>
          </p:nvSpPr>
          <p:spPr>
            <a:xfrm>
              <a:off x="0" y="0"/>
              <a:ext cx="1103522" cy="4162518"/>
            </a:xfrm>
            <a:custGeom>
              <a:rect b="b" l="l" r="r" t="t"/>
              <a:pathLst>
                <a:path extrusionOk="0" h="4162518" w="1103522">
                  <a:moveTo>
                    <a:pt x="1103522" y="0"/>
                  </a:moveTo>
                  <a:lnTo>
                    <a:pt x="1103522" y="4162518"/>
                  </a:lnTo>
                  <a:lnTo>
                    <a:pt x="551761" y="4035518"/>
                  </a:lnTo>
                  <a:lnTo>
                    <a:pt x="0" y="4162518"/>
                  </a:lnTo>
                  <a:lnTo>
                    <a:pt x="0" y="0"/>
                  </a:lnTo>
                  <a:lnTo>
                    <a:pt x="1103522" y="0"/>
                  </a:lnTo>
                  <a:close/>
                </a:path>
              </a:pathLst>
            </a:custGeom>
            <a:solidFill>
              <a:srgbClr val="E05E3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" name="Google Shape;92;p1"/>
            <p:cNvSpPr txBox="1"/>
            <p:nvPr/>
          </p:nvSpPr>
          <p:spPr>
            <a:xfrm>
              <a:off x="0" y="-66675"/>
              <a:ext cx="1103522" cy="41021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29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93" name="Google Shape;93;p1"/>
          <p:cNvCxnSpPr/>
          <p:nvPr/>
        </p:nvCxnSpPr>
        <p:spPr>
          <a:xfrm>
            <a:off x="3926663" y="3910764"/>
            <a:ext cx="5352249" cy="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94" name="Google Shape;94;p1"/>
          <p:cNvCxnSpPr/>
          <p:nvPr/>
        </p:nvCxnSpPr>
        <p:spPr>
          <a:xfrm>
            <a:off x="3929349" y="5777590"/>
            <a:ext cx="1968255" cy="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95" name="Google Shape;95;p1"/>
          <p:cNvCxnSpPr/>
          <p:nvPr/>
        </p:nvCxnSpPr>
        <p:spPr>
          <a:xfrm>
            <a:off x="7166614" y="5777590"/>
            <a:ext cx="1968255" cy="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96" name="Google Shape;96;p1"/>
          <p:cNvSpPr/>
          <p:nvPr/>
        </p:nvSpPr>
        <p:spPr>
          <a:xfrm>
            <a:off x="1006247" y="2797364"/>
            <a:ext cx="2204476" cy="2984062"/>
          </a:xfrm>
          <a:custGeom>
            <a:rect b="b" l="l" r="r" t="t"/>
            <a:pathLst>
              <a:path extrusionOk="0" h="2984062" w="2204476">
                <a:moveTo>
                  <a:pt x="0" y="0"/>
                </a:moveTo>
                <a:lnTo>
                  <a:pt x="2204475" y="0"/>
                </a:lnTo>
                <a:lnTo>
                  <a:pt x="2204475" y="2984062"/>
                </a:lnTo>
                <a:lnTo>
                  <a:pt x="0" y="298406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"/>
          <p:cNvSpPr txBox="1"/>
          <p:nvPr/>
        </p:nvSpPr>
        <p:spPr>
          <a:xfrm>
            <a:off x="3926663" y="1451616"/>
            <a:ext cx="4733141" cy="94405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198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87">
                <a:solidFill>
                  <a:srgbClr val="1A3050"/>
                </a:solidFill>
                <a:latin typeface="Lora"/>
                <a:ea typeface="Lora"/>
                <a:cs typeface="Lora"/>
                <a:sym typeface="Lora"/>
              </a:rPr>
              <a:t>CERTIFICATE OF PARTICIPATION</a:t>
            </a:r>
            <a:endParaRPr/>
          </a:p>
        </p:txBody>
      </p:sp>
      <p:sp>
        <p:nvSpPr>
          <p:cNvPr id="98" name="Google Shape;98;p1"/>
          <p:cNvSpPr txBox="1"/>
          <p:nvPr/>
        </p:nvSpPr>
        <p:spPr>
          <a:xfrm>
            <a:off x="7166614" y="5931331"/>
            <a:ext cx="2112298" cy="17637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40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47">
                <a:solidFill>
                  <a:srgbClr val="2B232E"/>
                </a:solidFill>
                <a:latin typeface="Lora"/>
                <a:ea typeface="Lora"/>
                <a:cs typeface="Lora"/>
                <a:sym typeface="Lora"/>
              </a:rPr>
              <a:t>Name Here</a:t>
            </a:r>
            <a:endParaRPr/>
          </a:p>
        </p:txBody>
      </p:sp>
      <p:sp>
        <p:nvSpPr>
          <p:cNvPr id="99" name="Google Shape;99;p1"/>
          <p:cNvSpPr txBox="1"/>
          <p:nvPr/>
        </p:nvSpPr>
        <p:spPr>
          <a:xfrm>
            <a:off x="7166614" y="6101727"/>
            <a:ext cx="2112298" cy="19996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27">
                <a:solidFill>
                  <a:srgbClr val="2B232E"/>
                </a:solidFill>
                <a:latin typeface="Raleway"/>
                <a:ea typeface="Raleway"/>
                <a:cs typeface="Raleway"/>
                <a:sym typeface="Raleway"/>
              </a:rPr>
              <a:t>Advisor</a:t>
            </a:r>
            <a:endParaRPr/>
          </a:p>
        </p:txBody>
      </p:sp>
      <p:sp>
        <p:nvSpPr>
          <p:cNvPr id="100" name="Google Shape;100;p1"/>
          <p:cNvSpPr txBox="1"/>
          <p:nvPr/>
        </p:nvSpPr>
        <p:spPr>
          <a:xfrm>
            <a:off x="3926663" y="2797366"/>
            <a:ext cx="4698559" cy="22558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896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9">
                <a:solidFill>
                  <a:srgbClr val="2B232E"/>
                </a:solidFill>
                <a:latin typeface="Raleway"/>
                <a:ea typeface="Raleway"/>
                <a:cs typeface="Raleway"/>
                <a:sym typeface="Raleway"/>
              </a:rPr>
              <a:t>This certificate is proudly presented to</a:t>
            </a:r>
            <a:endParaRPr/>
          </a:p>
        </p:txBody>
      </p:sp>
      <p:sp>
        <p:nvSpPr>
          <p:cNvPr id="101" name="Google Shape;101;p1"/>
          <p:cNvSpPr txBox="1"/>
          <p:nvPr/>
        </p:nvSpPr>
        <p:spPr>
          <a:xfrm>
            <a:off x="3929338" y="3013055"/>
            <a:ext cx="6447900" cy="85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699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727">
                <a:solidFill>
                  <a:srgbClr val="1A3050"/>
                </a:solidFill>
                <a:latin typeface="Pinyon Script"/>
                <a:ea typeface="Pinyon Script"/>
                <a:cs typeface="Pinyon Script"/>
                <a:sym typeface="Pinyon Script"/>
              </a:rPr>
              <a:t>Student Name Here</a:t>
            </a:r>
            <a:endParaRPr/>
          </a:p>
        </p:txBody>
      </p:sp>
      <p:sp>
        <p:nvSpPr>
          <p:cNvPr id="102" name="Google Shape;102;p1"/>
          <p:cNvSpPr txBox="1"/>
          <p:nvPr/>
        </p:nvSpPr>
        <p:spPr>
          <a:xfrm>
            <a:off x="3926663" y="4369227"/>
            <a:ext cx="4521927" cy="68300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03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99">
                <a:solidFill>
                  <a:srgbClr val="2B232E"/>
                </a:solidFill>
                <a:latin typeface="Raleway"/>
                <a:ea typeface="Raleway"/>
                <a:cs typeface="Raleway"/>
                <a:sym typeface="Raleway"/>
              </a:rPr>
              <a:t>In  recognition of exceptional service to the community as an active member of the JustServe Club for the 2025-2026 school year</a:t>
            </a:r>
            <a:endParaRPr/>
          </a:p>
        </p:txBody>
      </p:sp>
      <p:sp>
        <p:nvSpPr>
          <p:cNvPr id="103" name="Google Shape;103;p1"/>
          <p:cNvSpPr txBox="1"/>
          <p:nvPr/>
        </p:nvSpPr>
        <p:spPr>
          <a:xfrm>
            <a:off x="3929349" y="5931331"/>
            <a:ext cx="2112298" cy="17637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40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47">
                <a:solidFill>
                  <a:srgbClr val="2B232E"/>
                </a:solidFill>
                <a:latin typeface="Lora"/>
                <a:ea typeface="Lora"/>
                <a:cs typeface="Lora"/>
                <a:sym typeface="Lora"/>
              </a:rPr>
              <a:t>Name Here</a:t>
            </a:r>
            <a:endParaRPr/>
          </a:p>
        </p:txBody>
      </p:sp>
      <p:sp>
        <p:nvSpPr>
          <p:cNvPr id="104" name="Google Shape;104;p1"/>
          <p:cNvSpPr txBox="1"/>
          <p:nvPr/>
        </p:nvSpPr>
        <p:spPr>
          <a:xfrm>
            <a:off x="3929349" y="6101727"/>
            <a:ext cx="2112298" cy="19933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27">
                <a:solidFill>
                  <a:srgbClr val="2B232E"/>
                </a:solidFill>
                <a:latin typeface="Raleway"/>
                <a:ea typeface="Raleway"/>
                <a:cs typeface="Raleway"/>
                <a:sym typeface="Raleway"/>
              </a:rPr>
              <a:t>JustServe Club President</a:t>
            </a:r>
            <a:endParaRPr/>
          </a:p>
        </p:txBody>
      </p:sp>
      <p:sp>
        <p:nvSpPr>
          <p:cNvPr id="105" name="Google Shape;105;p1"/>
          <p:cNvSpPr/>
          <p:nvPr/>
        </p:nvSpPr>
        <p:spPr>
          <a:xfrm>
            <a:off x="1365267" y="3193888"/>
            <a:ext cx="1468500" cy="1505700"/>
          </a:xfrm>
          <a:prstGeom prst="ellipse">
            <a:avLst/>
          </a:prstGeom>
          <a:solidFill>
            <a:srgbClr val="F0F1F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6" name="Google Shape;106;p1" title="logo-JustServe-Club-transparent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414241" y="3283959"/>
            <a:ext cx="1370551" cy="13255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</cp:coreProperties>
</file>